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8"/>
  </p:notesMasterIdLst>
  <p:sldIdLst>
    <p:sldId id="319" r:id="rId4"/>
    <p:sldId id="323" r:id="rId5"/>
    <p:sldId id="265" r:id="rId6"/>
    <p:sldId id="268" r:id="rId7"/>
    <p:sldId id="269" r:id="rId8"/>
    <p:sldId id="270" r:id="rId9"/>
    <p:sldId id="271" r:id="rId10"/>
    <p:sldId id="267" r:id="rId11"/>
    <p:sldId id="320" r:id="rId12"/>
    <p:sldId id="321" r:id="rId13"/>
    <p:sldId id="322" r:id="rId14"/>
    <p:sldId id="329" r:id="rId15"/>
    <p:sldId id="328" r:id="rId16"/>
    <p:sldId id="305" r:id="rId17"/>
    <p:sldId id="310" r:id="rId18"/>
    <p:sldId id="262" r:id="rId19"/>
    <p:sldId id="330" r:id="rId20"/>
    <p:sldId id="288" r:id="rId21"/>
    <p:sldId id="287" r:id="rId22"/>
    <p:sldId id="286" r:id="rId23"/>
    <p:sldId id="266" r:id="rId24"/>
    <p:sldId id="263" r:id="rId25"/>
    <p:sldId id="306" r:id="rId26"/>
    <p:sldId id="356" r:id="rId27"/>
    <p:sldId id="307" r:id="rId28"/>
    <p:sldId id="327" r:id="rId29"/>
    <p:sldId id="264" r:id="rId30"/>
    <p:sldId id="261" r:id="rId31"/>
    <p:sldId id="325" r:id="rId32"/>
    <p:sldId id="258" r:id="rId33"/>
    <p:sldId id="259" r:id="rId34"/>
    <p:sldId id="256" r:id="rId35"/>
    <p:sldId id="260" r:id="rId36"/>
    <p:sldId id="25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200"/>
    <a:srgbClr val="A2238E"/>
    <a:srgbClr val="5B9BD5"/>
    <a:srgbClr val="FFC000"/>
    <a:srgbClr val="F7A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3891E-F8CB-4896-AACD-FA254232BF7A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9D4E3-0CA8-47FF-9D72-104D401B4603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F749FB-0AB8-426F-B074-9A035CD20DF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0FD8F8-CB46-40BC-899D-A3F55F4DE243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10" Type="http://schemas.openxmlformats.org/officeDocument/2006/relationships/image" Target="../media/image27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GI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microsoft.com/office/2007/relationships/hdphoto" Target="../media/image41.wdp"/><Relationship Id="rId2" Type="http://schemas.openxmlformats.org/officeDocument/2006/relationships/image" Target="../media/image40.png"/><Relationship Id="rId1" Type="http://schemas.openxmlformats.org/officeDocument/2006/relationships/image" Target="../media/image39.GI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microsoft.com/office/2007/relationships/hdphoto" Target="../media/image43.wdp"/><Relationship Id="rId2" Type="http://schemas.openxmlformats.org/officeDocument/2006/relationships/image" Target="../media/image42.png"/><Relationship Id="rId1" Type="http://schemas.openxmlformats.org/officeDocument/2006/relationships/image" Target="../media/image39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48.wdp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6.jpeg"/><Relationship Id="rId7" Type="http://schemas.openxmlformats.org/officeDocument/2006/relationships/image" Target="../media/image55.GIF"/><Relationship Id="rId6" Type="http://schemas.openxmlformats.org/officeDocument/2006/relationships/image" Target="../media/image54.GIF"/><Relationship Id="rId5" Type="http://schemas.openxmlformats.org/officeDocument/2006/relationships/image" Target="../media/image53.GIF"/><Relationship Id="rId4" Type="http://schemas.openxmlformats.org/officeDocument/2006/relationships/image" Target="../media/image52.GIF"/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jpeg"/><Relationship Id="rId1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8.jpeg"/><Relationship Id="rId3" Type="http://schemas.openxmlformats.org/officeDocument/2006/relationships/slide" Target="slide34.xml"/><Relationship Id="rId2" Type="http://schemas.openxmlformats.org/officeDocument/2006/relationships/image" Target="../media/image57.jpeg"/><Relationship Id="rId1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60.wdp"/><Relationship Id="rId5" Type="http://schemas.openxmlformats.org/officeDocument/2006/relationships/image" Target="../media/image59.png"/><Relationship Id="rId4" Type="http://schemas.openxmlformats.org/officeDocument/2006/relationships/slide" Target="slide32.xml"/><Relationship Id="rId3" Type="http://schemas.openxmlformats.org/officeDocument/2006/relationships/image" Target="../media/image54.GIF"/><Relationship Id="rId2" Type="http://schemas.openxmlformats.org/officeDocument/2006/relationships/image" Target="../media/image52.GIF"/><Relationship Id="rId1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Pin on Gifs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 rot="16200000">
            <a:off x="1660861" y="-2461535"/>
            <a:ext cx="8551333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4490383" y="2122056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2643495" y="2983340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216667" y="3223974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5042952" y="145209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6487254" y="2122056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8664664" y="2777875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9826179" y="1341988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397238" y="6441094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7" t="31754" r="64213" b="56860"/>
          <a:stretch>
            <a:fillRect/>
          </a:stretch>
        </p:blipFill>
        <p:spPr bwMode="auto">
          <a:xfrm>
            <a:off x="474294" y="6492875"/>
            <a:ext cx="811658" cy="7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32717" y="6450984"/>
            <a:ext cx="410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>
                <a:latin typeface="Bradley Hand ITC" panose="03070402050302030203" pitchFamily="66" charset="0"/>
              </a:rPr>
              <a:t>1</a:t>
            </a:r>
            <a:endParaRPr lang="en-IN" sz="6000" b="1" dirty="0">
              <a:latin typeface="Bradley Hand ITC" panose="03070402050302030203" pitchFamily="66" charset="0"/>
            </a:endParaRPr>
          </a:p>
        </p:txBody>
      </p:sp>
      <p:pic>
        <p:nvPicPr>
          <p:cNvPr id="6" name="Picture 5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10847826" y="6346448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480228" y="1174500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3530184" y="-505915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2082904" y="718197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10941511" y="2970295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8145128" y="441119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6536427" y="-505915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10941512" y="259245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9592408" y="-598331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617929" y="-641111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980009" y="4918367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Videogame Locked Levels Stock Vector (Royalty Free) 23771488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31012" r="36408" b="50000"/>
          <a:stretch>
            <a:fillRect/>
          </a:stretch>
        </p:blipFill>
        <p:spPr bwMode="auto">
          <a:xfrm>
            <a:off x="10065762" y="4598601"/>
            <a:ext cx="965771" cy="13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4691" t="20674" r="6875" b="9930"/>
          <a:stretch>
            <a:fillRect/>
          </a:stretch>
        </p:blipFill>
        <p:spPr>
          <a:xfrm>
            <a:off x="212333" y="24780"/>
            <a:ext cx="11979667" cy="6833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4944" t="21423" r="6875" b="9930"/>
          <a:stretch>
            <a:fillRect/>
          </a:stretch>
        </p:blipFill>
        <p:spPr>
          <a:xfrm>
            <a:off x="0" y="0"/>
            <a:ext cx="12192000" cy="69047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" t="14290" b="14834"/>
          <a:stretch>
            <a:fillRect/>
          </a:stretch>
        </p:blipFill>
        <p:spPr>
          <a:xfrm>
            <a:off x="560717" y="1345632"/>
            <a:ext cx="10996869" cy="5134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560717" y="1345632"/>
            <a:ext cx="7125419" cy="10007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92038" y="1184288"/>
            <a:ext cx="24336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Moves: 0</a:t>
            </a:r>
            <a:endParaRPr lang="en-US" sz="4000" b="1" dirty="0"/>
          </a:p>
          <a:p>
            <a:r>
              <a:rPr lang="en-US" sz="4000" b="1" dirty="0"/>
              <a:t>Time: 4sec</a:t>
            </a:r>
            <a:endParaRPr lang="en-US" sz="4000" b="1" dirty="0"/>
          </a:p>
        </p:txBody>
      </p:sp>
      <p:sp>
        <p:nvSpPr>
          <p:cNvPr id="7" name="Rectangle 6"/>
          <p:cNvSpPr/>
          <p:nvPr/>
        </p:nvSpPr>
        <p:spPr>
          <a:xfrm>
            <a:off x="7910423" y="1345632"/>
            <a:ext cx="3647163" cy="4831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Level:1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3132814" y="99616"/>
            <a:ext cx="512266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UNBLOCK</a:t>
            </a:r>
            <a:endParaRPr lang="en-US" sz="6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Star: 8 Points 1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7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32814" y="99616"/>
            <a:ext cx="512266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UNBLOCK</a:t>
            </a:r>
            <a:endParaRPr lang="en-US" sz="6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1" r="990" b="15346"/>
          <a:stretch>
            <a:fillRect/>
          </a:stretch>
        </p:blipFill>
        <p:spPr>
          <a:xfrm>
            <a:off x="388188" y="1500997"/>
            <a:ext cx="10834777" cy="49169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3464" y="1397480"/>
            <a:ext cx="7125419" cy="10007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8355" y="1207612"/>
            <a:ext cx="26933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Moves: 5</a:t>
            </a:r>
            <a:endParaRPr lang="en-US" sz="4000" b="1" dirty="0"/>
          </a:p>
          <a:p>
            <a:r>
              <a:rPr lang="en-US" sz="4000" b="1" dirty="0"/>
              <a:t>Time: 12sec</a:t>
            </a:r>
            <a:endParaRPr lang="en-US" sz="4000" b="1" dirty="0"/>
          </a:p>
        </p:txBody>
      </p:sp>
      <p:sp>
        <p:nvSpPr>
          <p:cNvPr id="9" name="Rectangle 8"/>
          <p:cNvSpPr/>
          <p:nvPr/>
        </p:nvSpPr>
        <p:spPr>
          <a:xfrm>
            <a:off x="7824159" y="1500997"/>
            <a:ext cx="3647163" cy="4831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Level:1</a:t>
            </a:r>
            <a:endParaRPr lang="en-US" sz="32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altLang="en-US" sz="66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latin typeface="Agency FB" panose="020B0503020202020204" pitchFamily="34" charset="0"/>
                <a:ea typeface="MS Gothic" panose="020B0609070205080204" charset="-128"/>
                <a:cs typeface="Agency FB" panose="020B0503020202020204" pitchFamily="34" charset="0"/>
              </a:rPr>
              <a:t>SLIDING GAME</a:t>
            </a:r>
            <a:endParaRPr lang="en-IN" altLang="en-US" sz="6600" b="1">
              <a:ln w="22225">
                <a:solidFill>
                  <a:schemeClr val="accent2"/>
                </a:solidFill>
                <a:prstDash val="solid"/>
              </a:ln>
              <a:solidFill>
                <a:srgbClr val="C00000"/>
              </a:solidFill>
              <a:effectLst/>
              <a:latin typeface="Agency FB" panose="020B0503020202020204" pitchFamily="34" charset="0"/>
              <a:ea typeface="MS Gothic" panose="020B0609070205080204" charset="-128"/>
              <a:cs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493000" y="1802130"/>
            <a:ext cx="4471670" cy="448881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1165" y="1691005"/>
            <a:ext cx="4710430" cy="471043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80355" y="3670935"/>
            <a:ext cx="1873885" cy="75184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tar: 8 Points 1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8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tar: 8 Points 5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9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tar: 8 Points 4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10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3" y="1742536"/>
            <a:ext cx="9359661" cy="43343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03770" y="819206"/>
            <a:ext cx="5828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solidFill>
                  <a:schemeClr val="accent3"/>
                </a:solidFill>
              </a:rPr>
              <a:t>What comes next??</a:t>
            </a:r>
            <a:endParaRPr lang="en-US" sz="5400" b="1" cap="none" spc="0" dirty="0">
              <a:solidFill>
                <a:schemeClr val="accent3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45926" y="819206"/>
            <a:ext cx="188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Time: 02 sec</a:t>
            </a:r>
            <a:endParaRPr lang="en-US" sz="2400" dirty="0"/>
          </a:p>
        </p:txBody>
      </p:sp>
      <p:sp>
        <p:nvSpPr>
          <p:cNvPr id="2" name="Star: 8 Points 1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11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4" name="Picture 4" descr="Maze Forest Stock Illustrations – 663 Maze Forest Stock Illustrations,  Vectors &amp; Clipart - Dreamstime"/>
          <p:cNvPicPr>
            <a:picLocks noChangeAspect="1" noChangeArrowheads="1"/>
          </p:cNvPicPr>
          <p:nvPr/>
        </p:nvPicPr>
        <p:blipFill rotWithShape="1">
          <a:blip r:embed="rId1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5"/>
          <a:stretch>
            <a:fillRect/>
          </a:stretch>
        </p:blipFill>
        <p:spPr bwMode="auto">
          <a:xfrm>
            <a:off x="-134180" y="-144238"/>
            <a:ext cx="12326180" cy="700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Young Chinese bo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10" y="2707080"/>
            <a:ext cx="447532" cy="1443840"/>
          </a:xfrm>
          <a:prstGeom prst="rect">
            <a:avLst/>
          </a:prstGeom>
          <a:effectLst>
            <a:glow rad="1524000">
              <a:schemeClr val="accent1">
                <a:alpha val="56000"/>
              </a:schemeClr>
            </a:glow>
          </a:effec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effectLst>
            <a:glow rad="762000">
              <a:schemeClr val="accent1">
                <a:alpha val="40000"/>
              </a:schemeClr>
            </a:glow>
          </a:effectLst>
        </p:spPr>
        <p:txBody>
          <a:bodyPr/>
          <a:lstStyle/>
          <a:p>
            <a:endParaRPr lang="en-IN" dirty="0"/>
          </a:p>
        </p:txBody>
      </p:sp>
      <p:pic>
        <p:nvPicPr>
          <p:cNvPr id="6146" name="Picture 2" descr="Selling Your Home - Fast Sale Homes"/>
          <p:cNvPicPr>
            <a:picLocks noChangeAspect="1" noChangeArrowheads="1"/>
          </p:cNvPicPr>
          <p:nvPr/>
        </p:nvPicPr>
        <p:blipFill rotWithShape="1">
          <a:blip r:embed="rId3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r="14779" b="4762"/>
          <a:stretch>
            <a:fillRect/>
          </a:stretch>
        </p:blipFill>
        <p:spPr bwMode="auto">
          <a:xfrm>
            <a:off x="10901679" y="2854959"/>
            <a:ext cx="1290321" cy="2001931"/>
          </a:xfrm>
          <a:prstGeom prst="rect">
            <a:avLst/>
          </a:prstGeom>
          <a:noFill/>
          <a:effectLst>
            <a:glow rad="6731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6642" y="703889"/>
            <a:ext cx="11431518" cy="1569660"/>
          </a:xfrm>
          <a:prstGeom prst="rect">
            <a:avLst/>
          </a:prstGeom>
          <a:solidFill>
            <a:schemeClr val="accent4">
              <a:lumMod val="20000"/>
              <a:lumOff val="80000"/>
              <a:alpha val="66000"/>
            </a:schemeClr>
          </a:solidFill>
          <a:effectLst>
            <a:glow rad="965200">
              <a:schemeClr val="accent6"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Agency FB" panose="020B0503020202020204" pitchFamily="34" charset="0"/>
              </a:rPr>
              <a:t>Help Rohit while he picks mushrooms on the way home</a:t>
            </a:r>
            <a:endParaRPr lang="en-IN" sz="4800" b="1" dirty="0">
              <a:latin typeface="Agency FB" panose="020B0503020202020204" pitchFamily="34" charset="0"/>
            </a:endParaRPr>
          </a:p>
        </p:txBody>
      </p:sp>
      <p:sp>
        <p:nvSpPr>
          <p:cNvPr id="5" name="Star: 8 Points 4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12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4" name="Picture 4" descr="Maze Forest Stock Illustrations – 663 Maze Forest Stock Illustrations,  Vectors &amp; Clipart - Dreamstime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5"/>
          <a:stretch>
            <a:fillRect/>
          </a:stretch>
        </p:blipFill>
        <p:spPr bwMode="auto">
          <a:xfrm>
            <a:off x="-204295" y="-144238"/>
            <a:ext cx="12326180" cy="700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Young Chinese boy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545" y="2748280"/>
            <a:ext cx="447532" cy="144384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 descr="Selling Your Home - Fast Sale Hom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r="14779" b="4762"/>
          <a:stretch>
            <a:fillRect/>
          </a:stretch>
        </p:blipFill>
        <p:spPr bwMode="auto">
          <a:xfrm>
            <a:off x="10901679" y="2854959"/>
            <a:ext cx="1290321" cy="20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ction Button: Help 5">
            <a:hlinkClick r:id="" action="ppaction://hlinkshowjump?jump=nextslide" highlightClick="1"/>
          </p:cNvPr>
          <p:cNvSpPr/>
          <p:nvPr/>
        </p:nvSpPr>
        <p:spPr>
          <a:xfrm>
            <a:off x="11362136" y="6045835"/>
            <a:ext cx="675640" cy="628156"/>
          </a:xfrm>
          <a:prstGeom prst="actionButtonHelp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8255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80234" y="1716504"/>
            <a:ext cx="627942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Number algorithms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Star: 8 Points 1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1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 descr="Young Chinese boy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76828" y="5260859"/>
            <a:ext cx="286674" cy="916103"/>
          </a:xfrm>
        </p:spPr>
      </p:pic>
      <p:pic>
        <p:nvPicPr>
          <p:cNvPr id="5124" name="Picture 4" descr="Maze Forest Stock Illustrations – 663 Maze Forest Stock Illustrations,  Vectors &amp; Clipart - Dreamsti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5"/>
          <a:stretch>
            <a:fillRect/>
          </a:stretch>
        </p:blipFill>
        <p:spPr bwMode="auto">
          <a:xfrm>
            <a:off x="-401202" y="335282"/>
            <a:ext cx="12326180" cy="700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Young Chinese bo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4838" y="3422396"/>
            <a:ext cx="348181" cy="1443840"/>
          </a:xfrm>
          <a:prstGeom prst="rect">
            <a:avLst/>
          </a:prstGeom>
        </p:spPr>
      </p:pic>
      <p:pic>
        <p:nvPicPr>
          <p:cNvPr id="13" name="Picture 12" descr="Young Chinese boy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5558" y="2816264"/>
            <a:ext cx="458327" cy="1443840"/>
          </a:xfrm>
          <a:prstGeom prst="rect">
            <a:avLst/>
          </a:prstGeom>
        </p:spPr>
      </p:pic>
      <p:pic>
        <p:nvPicPr>
          <p:cNvPr id="15" name="Picture 14" descr="Young Chinese boy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85142" y="554613"/>
            <a:ext cx="441049" cy="1443840"/>
          </a:xfrm>
          <a:prstGeom prst="rect">
            <a:avLst/>
          </a:prstGeom>
        </p:spPr>
      </p:pic>
      <p:pic>
        <p:nvPicPr>
          <p:cNvPr id="19" name="Picture 18" descr="Young Chinese boy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25668" y="4503767"/>
            <a:ext cx="370180" cy="1443840"/>
          </a:xfrm>
          <a:prstGeom prst="rect">
            <a:avLst/>
          </a:prstGeom>
        </p:spPr>
      </p:pic>
      <p:pic>
        <p:nvPicPr>
          <p:cNvPr id="21" name="Picture 20" descr="Young Chinese boy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34185" y="437835"/>
            <a:ext cx="619488" cy="1443840"/>
          </a:xfrm>
          <a:prstGeom prst="rect">
            <a:avLst/>
          </a:prstGeom>
        </p:spPr>
      </p:pic>
      <p:pic>
        <p:nvPicPr>
          <p:cNvPr id="23" name="Picture 22" descr="Young Chinese boy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9545" y="1372424"/>
            <a:ext cx="461972" cy="1443840"/>
          </a:xfrm>
          <a:prstGeom prst="rect">
            <a:avLst/>
          </a:prstGeom>
        </p:spPr>
      </p:pic>
      <p:pic>
        <p:nvPicPr>
          <p:cNvPr id="25" name="Picture 24" descr="Young Chinese boy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545" y="2748280"/>
            <a:ext cx="447532" cy="144384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89494" y="4051090"/>
            <a:ext cx="1092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281694" y="4144316"/>
            <a:ext cx="0" cy="843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204720" y="4192120"/>
            <a:ext cx="0" cy="795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483360" y="6277916"/>
            <a:ext cx="1158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641600" y="5260859"/>
            <a:ext cx="159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81694" y="4964286"/>
            <a:ext cx="9838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681176" y="4671410"/>
            <a:ext cx="223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61867" y="4723174"/>
            <a:ext cx="0" cy="53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415212" y="4260104"/>
            <a:ext cx="0" cy="93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6943354" y="4192120"/>
            <a:ext cx="0" cy="3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269557" y="4068660"/>
            <a:ext cx="587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332436" y="4001254"/>
            <a:ext cx="524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Selling Your Home - Fast Sale Homes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r="14779" b="4762"/>
          <a:stretch>
            <a:fillRect/>
          </a:stretch>
        </p:blipFill>
        <p:spPr bwMode="auto">
          <a:xfrm>
            <a:off x="10847533" y="2805438"/>
            <a:ext cx="1290321" cy="20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Young Chinese boy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3673" y="3429000"/>
            <a:ext cx="504881" cy="1443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tar: 8 Points 4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13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"/>
            <a:ext cx="12192000" cy="6847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tar: 8 Points 4"/>
          <p:cNvSpPr/>
          <p:nvPr/>
        </p:nvSpPr>
        <p:spPr>
          <a:xfrm>
            <a:off x="11027969" y="114483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14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4262120" y="2479041"/>
            <a:ext cx="3820160" cy="221599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3800" dirty="0">
                <a:latin typeface="Agency FB" panose="020B0503020202020204" pitchFamily="34" charset="0"/>
                <a:cs typeface="Aharoni" panose="02010803020104030203" pitchFamily="2" charset="-79"/>
              </a:rPr>
              <a:t>GEARS</a:t>
            </a:r>
            <a:endParaRPr lang="en-IN" sz="13800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Star: 8 Points 2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16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978910" y="365126"/>
            <a:ext cx="3820160" cy="132207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latin typeface="Agency FB" panose="020B0503020202020204" pitchFamily="34" charset="0"/>
                <a:cs typeface="Aharoni" panose="02010803020104030203" pitchFamily="2" charset="-79"/>
              </a:rPr>
              <a:t>Rules</a:t>
            </a:r>
            <a:endParaRPr lang="en-IN" sz="8000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1072515" y="2767965"/>
            <a:ext cx="10281285" cy="175323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IN" sz="5400" dirty="0">
                <a:latin typeface="Agency FB" panose="020B0503020202020204" pitchFamily="34" charset="0"/>
                <a:cs typeface="Aharoni" panose="02010803020104030203" pitchFamily="2" charset="-79"/>
              </a:rPr>
              <a:t>Predict the direction of rotation the required gear given that of the first gear</a:t>
            </a:r>
            <a:endParaRPr lang="en-IN" sz="5400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990" r="20332" b="1146"/>
          <a:stretch>
            <a:fillRect/>
          </a:stretch>
        </p:blipFill>
        <p:spPr>
          <a:xfrm>
            <a:off x="1656079" y="707708"/>
            <a:ext cx="4236721" cy="5641975"/>
          </a:xfrm>
          <a:prstGeom prst="rect">
            <a:avLst/>
          </a:prstGeom>
          <a:effectLst>
            <a:glow rad="1905000">
              <a:schemeClr val="tx1">
                <a:alpha val="64000"/>
              </a:schemeClr>
            </a:glow>
          </a:effectLst>
        </p:spPr>
      </p:pic>
      <p:sp>
        <p:nvSpPr>
          <p:cNvPr id="9" name="Rectangle: Rounded Corners 8"/>
          <p:cNvSpPr/>
          <p:nvPr/>
        </p:nvSpPr>
        <p:spPr>
          <a:xfrm>
            <a:off x="8324850" y="1031082"/>
            <a:ext cx="1200785" cy="915828"/>
          </a:xfrm>
          <a:prstGeom prst="roundRect">
            <a:avLst/>
          </a:prstGeom>
          <a:solidFill>
            <a:schemeClr val="bg2">
              <a:lumMod val="90000"/>
              <a:alpha val="92000"/>
            </a:schemeClr>
          </a:solidFill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solidFill>
                  <a:schemeClr val="tx1"/>
                </a:solidFill>
                <a:latin typeface="Agency FB" panose="020B0503020202020204" pitchFamily="34" charset="0"/>
              </a:rPr>
              <a:t>12</a:t>
            </a:r>
            <a:endParaRPr lang="en-IN" sz="5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9678668" y="3281359"/>
            <a:ext cx="2150110" cy="1325563"/>
          </a:xfrm>
          <a:prstGeom prst="roundRect">
            <a:avLst/>
          </a:prstGeom>
          <a:solidFill>
            <a:schemeClr val="bg2">
              <a:lumMod val="90000"/>
              <a:alpha val="92000"/>
            </a:schemeClr>
          </a:solidFill>
          <a:effectLst>
            <a:glow rad="520700">
              <a:srgbClr val="7030A0">
                <a:alpha val="4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6710679" y="3281360"/>
            <a:ext cx="2150110" cy="1325563"/>
          </a:xfrm>
          <a:prstGeom prst="roundRect">
            <a:avLst/>
          </a:prstGeom>
          <a:solidFill>
            <a:schemeClr val="bg2">
              <a:lumMod val="90000"/>
              <a:alpha val="92000"/>
            </a:schemeClr>
          </a:solidFill>
          <a:effectLst>
            <a:glow rad="673100">
              <a:srgbClr val="7030A0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Arrow: Curved Down 19"/>
          <p:cNvSpPr/>
          <p:nvPr/>
        </p:nvSpPr>
        <p:spPr>
          <a:xfrm>
            <a:off x="6959600" y="3596640"/>
            <a:ext cx="1747520" cy="72136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urved Up 20"/>
          <p:cNvSpPr/>
          <p:nvPr/>
        </p:nvSpPr>
        <p:spPr>
          <a:xfrm rot="10800000">
            <a:off x="9905043" y="3583460"/>
            <a:ext cx="1717996" cy="721360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8477883" y="1027906"/>
            <a:ext cx="1200785" cy="915828"/>
          </a:xfrm>
          <a:prstGeom prst="roundRect">
            <a:avLst/>
          </a:prstGeom>
          <a:solidFill>
            <a:schemeClr val="bg2">
              <a:lumMod val="90000"/>
              <a:alpha val="92000"/>
            </a:schemeClr>
          </a:solidFill>
          <a:effectLst>
            <a:glow rad="1270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solidFill>
                  <a:schemeClr val="tx1"/>
                </a:solidFill>
                <a:latin typeface="Agency FB" panose="020B0503020202020204" pitchFamily="34" charset="0"/>
              </a:rPr>
              <a:t>4</a:t>
            </a:r>
            <a:endParaRPr lang="en-IN" sz="5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9678668" y="3281359"/>
            <a:ext cx="2150110" cy="1325563"/>
          </a:xfrm>
          <a:prstGeom prst="roundRect">
            <a:avLst/>
          </a:prstGeom>
          <a:solidFill>
            <a:schemeClr val="bg2">
              <a:lumMod val="90000"/>
              <a:alpha val="92000"/>
            </a:schemeClr>
          </a:solidFill>
          <a:effectLst>
            <a:glow rad="520700">
              <a:srgbClr val="7030A0">
                <a:alpha val="4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6710679" y="3281360"/>
            <a:ext cx="2150110" cy="1325563"/>
          </a:xfrm>
          <a:prstGeom prst="roundRect">
            <a:avLst/>
          </a:prstGeom>
          <a:solidFill>
            <a:schemeClr val="bg2">
              <a:lumMod val="90000"/>
              <a:alpha val="92000"/>
            </a:schemeClr>
          </a:solidFill>
          <a:effectLst>
            <a:glow rad="673100">
              <a:srgbClr val="7030A0">
                <a:alpha val="5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54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Arrow: Curved Down 19"/>
          <p:cNvSpPr/>
          <p:nvPr/>
        </p:nvSpPr>
        <p:spPr>
          <a:xfrm>
            <a:off x="6959600" y="3596640"/>
            <a:ext cx="1747520" cy="721360"/>
          </a:xfrm>
          <a:prstGeom prst="curved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Arrow: Curved Up 20"/>
          <p:cNvSpPr/>
          <p:nvPr/>
        </p:nvSpPr>
        <p:spPr>
          <a:xfrm rot="10800000">
            <a:off x="9905043" y="3583460"/>
            <a:ext cx="1717996" cy="721360"/>
          </a:xfrm>
          <a:prstGeom prst="curved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18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457" t="2327" r="36851" b="3059"/>
          <a:stretch>
            <a:fillRect/>
          </a:stretch>
        </p:blipFill>
        <p:spPr>
          <a:xfrm>
            <a:off x="593089" y="37296"/>
            <a:ext cx="5542280" cy="678340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648309" y="362158"/>
            <a:ext cx="638135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Tower of Hanoi</a:t>
            </a:r>
            <a:endParaRPr lang="en-US" sz="540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2" name="Star: 8 Points 1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17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24270" t="22922" r="6208" b="15207"/>
          <a:stretch>
            <a:fillRect/>
          </a:stretch>
        </p:blipFill>
        <p:spPr>
          <a:xfrm>
            <a:off x="72370" y="339046"/>
            <a:ext cx="12047259" cy="6030931"/>
          </a:xfrm>
          <a:prstGeom prst="rect">
            <a:avLst/>
          </a:prstGeom>
        </p:spPr>
      </p:pic>
      <p:sp>
        <p:nvSpPr>
          <p:cNvPr id="6" name="Star: 8 Points 5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18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52753" y="1302588"/>
            <a:ext cx="2311881" cy="1147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123*3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7838536" y="1380226"/>
            <a:ext cx="2191110" cy="99203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20642" y="1319841"/>
            <a:ext cx="2438400" cy="1147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123^3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045125" y="396511"/>
            <a:ext cx="62368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Logical Trouble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Star: 8 Points 1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19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tar: 8 Points 6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2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0000"/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7258"/>
                    </a14:imgEffect>
                    <a14:imgEffect>
                      <a14:saturation sat="202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838200" y="7280366"/>
            <a:ext cx="10515600" cy="441233"/>
          </a:xfrm>
        </p:spPr>
        <p:txBody>
          <a:bodyPr>
            <a:normAutofit fontScale="90000"/>
          </a:bodyPr>
          <a:lstStyle/>
          <a:p>
            <a:pPr algn="ctr"/>
            <a:endParaRPr lang="en-IN" sz="88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838200" y="6176962"/>
            <a:ext cx="10515600" cy="154463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4160520" y="2797307"/>
            <a:ext cx="3870960" cy="1569660"/>
          </a:xfrm>
          <a:prstGeom prst="rect">
            <a:avLst/>
          </a:prstGeom>
          <a:solidFill>
            <a:schemeClr val="tx1">
              <a:alpha val="33000"/>
            </a:schemeClr>
          </a:solidFill>
          <a:effectLst>
            <a:glow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chemeClr val="accent4">
                    <a:lumMod val="40000"/>
                    <a:lumOff val="60000"/>
                  </a:schemeClr>
                </a:solidFill>
                <a:latin typeface="Bodoni MT Poster Compressed" panose="02070706080601050204" pitchFamily="18" charset="0"/>
              </a:rPr>
              <a:t>Checkmate</a:t>
            </a:r>
            <a:endParaRPr lang="en-IN" sz="9600" dirty="0">
              <a:solidFill>
                <a:schemeClr val="accent4">
                  <a:lumMod val="40000"/>
                  <a:lumOff val="60000"/>
                </a:schemeClr>
              </a:solidFill>
              <a:latin typeface="Blackadder ITC" panose="04020505051007020D02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6251" y="4366967"/>
            <a:ext cx="2657724" cy="2015936"/>
          </a:xfrm>
          <a:prstGeom prst="rect">
            <a:avLst/>
          </a:prstGeom>
          <a:solidFill>
            <a:schemeClr val="tx1">
              <a:alpha val="33000"/>
            </a:schemeClr>
          </a:solidFill>
          <a:effectLst>
            <a:glow>
              <a:schemeClr val="bg1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Blackadder ITC" panose="04020505051007020D02" pitchFamily="82" charset="0"/>
              </a:rPr>
              <a:t>The 4 levels: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  <a:latin typeface="Blackadder ITC" panose="04020505051007020D02" pitchFamily="82" charset="0"/>
            </a:endParaRPr>
          </a:p>
          <a:p>
            <a:pPr algn="ctr"/>
            <a:r>
              <a:rPr lang="en-IN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Blackadder ITC" panose="04020505051007020D02" pitchFamily="82" charset="0"/>
              </a:rPr>
              <a:t>Beginner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  <a:latin typeface="Blackadder ITC" panose="04020505051007020D02" pitchFamily="82" charset="0"/>
            </a:endParaRPr>
          </a:p>
          <a:p>
            <a:pPr algn="ctr"/>
            <a:r>
              <a:rPr lang="en-IN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Blackadder ITC" panose="04020505051007020D02" pitchFamily="82" charset="0"/>
              </a:rPr>
              <a:t>Medium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  <a:latin typeface="Blackadder ITC" panose="04020505051007020D02" pitchFamily="82" charset="0"/>
            </a:endParaRPr>
          </a:p>
          <a:p>
            <a:pPr algn="ctr"/>
            <a:r>
              <a:rPr lang="en-IN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Blackadder ITC" panose="04020505051007020D02" pitchFamily="82" charset="0"/>
              </a:rPr>
              <a:t>Advanced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  <a:latin typeface="Blackadder ITC" panose="04020505051007020D02" pitchFamily="82" charset="0"/>
            </a:endParaRPr>
          </a:p>
          <a:p>
            <a:pPr algn="ctr"/>
            <a:r>
              <a:rPr lang="en-IN" sz="2500" dirty="0">
                <a:solidFill>
                  <a:schemeClr val="accent4">
                    <a:lumMod val="40000"/>
                    <a:lumOff val="60000"/>
                  </a:schemeClr>
                </a:solidFill>
                <a:latin typeface="Blackadder ITC" panose="04020505051007020D02" pitchFamily="82" charset="0"/>
              </a:rPr>
              <a:t>Expert</a:t>
            </a:r>
            <a:endParaRPr lang="en-IN" sz="2500" dirty="0">
              <a:solidFill>
                <a:schemeClr val="accent4">
                  <a:lumMod val="40000"/>
                  <a:lumOff val="60000"/>
                </a:schemeClr>
              </a:solidFill>
              <a:latin typeface="Blackadder ITC" panose="04020505051007020D02" pitchFamily="82" charset="0"/>
            </a:endParaRPr>
          </a:p>
        </p:txBody>
      </p:sp>
      <p:sp>
        <p:nvSpPr>
          <p:cNvPr id="4" name="Star: 8 Points 3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20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41" y="-1378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latin typeface="Bodoni MT Poster Compressed" panose="02070706080601050204" pitchFamily="18" charset="0"/>
              </a:rPr>
              <a:t>How do they move?</a:t>
            </a:r>
            <a:endParaRPr lang="en-IN" sz="5400" dirty="0">
              <a:latin typeface="Bodoni MT Poster Compressed" panose="02070706080601050204" pitchFamily="18" charset="0"/>
            </a:endParaRPr>
          </a:p>
        </p:txBody>
      </p:sp>
      <p:pic>
        <p:nvPicPr>
          <p:cNvPr id="2050" name="Picture 2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377188" y="3542698"/>
            <a:ext cx="3315303" cy="33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7533" y="3542698"/>
            <a:ext cx="3315302" cy="33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6844" y="3542698"/>
            <a:ext cx="3315302" cy="33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6078" y="-15941"/>
            <a:ext cx="3477201" cy="347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730744" y="15743"/>
            <a:ext cx="3435856" cy="34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67825" y="927229"/>
            <a:ext cx="2534031" cy="253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6362" y="182880"/>
            <a:ext cx="2052320" cy="461665"/>
          </a:xfrm>
          <a:prstGeom prst="rect">
            <a:avLst/>
          </a:prstGeom>
          <a:blipFill>
            <a:blip r:embed="rId8">
              <a:alphaModFix amt="9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rial Rounded MT Bold" panose="020F0704030504030204" pitchFamily="34" charset="0"/>
              </a:rPr>
              <a:t>KING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9024" y="4035633"/>
            <a:ext cx="2052320" cy="461665"/>
          </a:xfrm>
          <a:prstGeom prst="rect">
            <a:avLst/>
          </a:prstGeom>
          <a:blipFill>
            <a:blip r:embed="rId8">
              <a:alphaModFix amt="9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rial Rounded MT Bold" panose="020F0704030504030204" pitchFamily="34" charset="0"/>
              </a:rPr>
              <a:t>CASTLE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8679" y="3734048"/>
            <a:ext cx="2052320" cy="461665"/>
          </a:xfrm>
          <a:prstGeom prst="rect">
            <a:avLst/>
          </a:prstGeom>
          <a:blipFill>
            <a:blip r:embed="rId8">
              <a:alphaModFix amt="9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rial Rounded MT Bold" panose="020F0704030504030204" pitchFamily="34" charset="0"/>
              </a:rPr>
              <a:t>HORSE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8335" y="4035633"/>
            <a:ext cx="2052320" cy="461665"/>
          </a:xfrm>
          <a:prstGeom prst="rect">
            <a:avLst/>
          </a:prstGeom>
          <a:blipFill>
            <a:blip r:embed="rId8">
              <a:alphaModFix amt="9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rial Rounded MT Bold" panose="020F0704030504030204" pitchFamily="34" charset="0"/>
              </a:rPr>
              <a:t>BISHOP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53152" y="102881"/>
            <a:ext cx="2052320" cy="461665"/>
          </a:xfrm>
          <a:prstGeom prst="rect">
            <a:avLst/>
          </a:prstGeom>
          <a:blipFill>
            <a:blip r:embed="rId8">
              <a:alphaModFix amt="9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rial Rounded MT Bold" panose="020F0704030504030204" pitchFamily="34" charset="0"/>
              </a:rPr>
              <a:t>QUEEN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1829" y="997591"/>
            <a:ext cx="1246019" cy="461665"/>
          </a:xfrm>
          <a:prstGeom prst="rect">
            <a:avLst/>
          </a:prstGeom>
          <a:blipFill>
            <a:blip r:embed="rId8">
              <a:alphaModFix amt="90000"/>
            </a:blip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Arial Rounded MT Bold" panose="020F0704030504030204" pitchFamily="34" charset="0"/>
              </a:rPr>
              <a:t>PAWN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9" b="21185"/>
          <a:stretch>
            <a:fillRect/>
          </a:stretch>
        </p:blipFill>
        <p:spPr>
          <a:xfrm>
            <a:off x="3196113" y="526727"/>
            <a:ext cx="5799773" cy="580454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9" b="21185"/>
          <a:stretch>
            <a:fillRect/>
          </a:stretch>
        </p:blipFill>
        <p:spPr>
          <a:xfrm>
            <a:off x="3196113" y="526727"/>
            <a:ext cx="5799773" cy="5804546"/>
          </a:xfrm>
          <a:prstGeom prst="rect">
            <a:avLst/>
          </a:prstGeom>
        </p:spPr>
      </p:pic>
      <p:sp>
        <p:nvSpPr>
          <p:cNvPr id="16" name="Action Button: Help 15">
            <a:hlinkClick r:id="rId3" action="ppaction://hlinksldjump" highlightClick="1"/>
          </p:cNvPr>
          <p:cNvSpPr/>
          <p:nvPr/>
        </p:nvSpPr>
        <p:spPr>
          <a:xfrm>
            <a:off x="11107084" y="6191573"/>
            <a:ext cx="511444" cy="503695"/>
          </a:xfrm>
          <a:prstGeom prst="actionButtonHelp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Right 16"/>
          <p:cNvSpPr/>
          <p:nvPr/>
        </p:nvSpPr>
        <p:spPr>
          <a:xfrm rot="10800000">
            <a:off x="8879840" y="2804160"/>
            <a:ext cx="1280160" cy="492760"/>
          </a:xfrm>
          <a:prstGeom prst="rightArrow">
            <a:avLst/>
          </a:prstGeom>
          <a:blipFill dpi="0" rotWithShape="1">
            <a:blip r:embed="rId4">
              <a:alphaModFix amt="92000"/>
            </a:blip>
            <a:srcRect/>
            <a:tile tx="0" ty="0" sx="100000" sy="100000" flip="none" algn="tl"/>
          </a:blipFill>
          <a:effectLst>
            <a:glow rad="177800">
              <a:schemeClr val="accent3">
                <a:lumMod val="40000"/>
                <a:lumOff val="60000"/>
                <a:alpha val="71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1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08987" y="2283861"/>
            <a:ext cx="3435856" cy="34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68730" y="2283861"/>
            <a:ext cx="3435856" cy="34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ction Button: Return 9">
            <a:hlinkClick r:id="rId4" action="ppaction://hlinksldjump" highlightClick="1"/>
          </p:cNvPr>
          <p:cNvSpPr/>
          <p:nvPr/>
        </p:nvSpPr>
        <p:spPr>
          <a:xfrm rot="5400000">
            <a:off x="11163300" y="5930900"/>
            <a:ext cx="543560" cy="660400"/>
          </a:xfrm>
          <a:prstGeom prst="actionButtonRetur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Tips Icon | iOS 8 Iconset | dtafalons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499"/>
                    </a14:imgEffect>
                    <a14:imgEffect>
                      <a14:saturation sa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467" y="48661"/>
            <a:ext cx="2072640" cy="20726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51826" y="5400136"/>
            <a:ext cx="1345721" cy="1259456"/>
          </a:xfrm>
          <a:prstGeom prst="rect">
            <a:avLst/>
          </a:prstGeom>
          <a:solidFill>
            <a:srgbClr val="FEF2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95405" y="5408762"/>
            <a:ext cx="1391727" cy="1259456"/>
          </a:xfrm>
          <a:prstGeom prst="rect">
            <a:avLst/>
          </a:prstGeom>
          <a:solidFill>
            <a:srgbClr val="A223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66449" y="5400136"/>
            <a:ext cx="1345721" cy="1259456"/>
          </a:xfrm>
          <a:prstGeom prst="rect">
            <a:avLst/>
          </a:prstGeom>
          <a:solidFill>
            <a:srgbClr val="FEF2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13772" y="5400136"/>
            <a:ext cx="1345721" cy="1259456"/>
          </a:xfrm>
          <a:prstGeom prst="rect">
            <a:avLst/>
          </a:prstGeom>
          <a:solidFill>
            <a:srgbClr val="A223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568493" y="5397260"/>
            <a:ext cx="1345721" cy="1259456"/>
          </a:xfrm>
          <a:prstGeom prst="rect">
            <a:avLst/>
          </a:prstGeom>
          <a:solidFill>
            <a:srgbClr val="A223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06337" y="5400136"/>
            <a:ext cx="1345721" cy="1259456"/>
          </a:xfrm>
          <a:prstGeom prst="rect">
            <a:avLst/>
          </a:prstGeom>
          <a:solidFill>
            <a:srgbClr val="FEF2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>
            <a:off x="1106337" y="5408762"/>
            <a:ext cx="1345721" cy="1247954"/>
          </a:xfrm>
          <a:prstGeom prst="rtTriangle">
            <a:avLst/>
          </a:prstGeom>
          <a:solidFill>
            <a:srgbClr val="A223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/>
          <p:cNvSpPr/>
          <p:nvPr/>
        </p:nvSpPr>
        <p:spPr>
          <a:xfrm>
            <a:off x="9557351" y="5400136"/>
            <a:ext cx="1355064" cy="1256580"/>
          </a:xfrm>
          <a:prstGeom prst="rt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68151" y="405289"/>
            <a:ext cx="579276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Shape Builder</a:t>
            </a:r>
            <a:endParaRPr lang="en-US" sz="5400" b="1" cap="none" spc="0" dirty="0">
              <a:ln w="2222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2" name="Star: 8 Points 1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3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un brain game Can You Fix 5-5 +9 = 6 By Moving 1 Matchstick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2"/>
          <a:stretch>
            <a:fillRect/>
          </a:stretch>
        </p:blipFill>
        <p:spPr bwMode="auto">
          <a:xfrm>
            <a:off x="764539" y="1107440"/>
            <a:ext cx="10662921" cy="3870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381000">
              <a:srgbClr val="FFC000">
                <a:alpha val="28000"/>
              </a:srgbClr>
            </a:glow>
          </a:effectLst>
        </p:spPr>
      </p:pic>
      <p:sp>
        <p:nvSpPr>
          <p:cNvPr id="6" name="Action Button: Help 5">
            <a:hlinkClick r:id="" action="ppaction://hlinkshowjump?jump=nextslide" highlightClick="1"/>
          </p:cNvPr>
          <p:cNvSpPr/>
          <p:nvPr/>
        </p:nvSpPr>
        <p:spPr>
          <a:xfrm>
            <a:off x="11267440" y="6065520"/>
            <a:ext cx="609600" cy="579120"/>
          </a:xfrm>
          <a:prstGeom prst="actionButtonHelp">
            <a:avLst/>
          </a:prstGeom>
          <a:solidFill>
            <a:srgbClr val="F7A82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tar: 8 Points 1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4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un brain game Can You Fix 5-5 +9 = 6 By Moving 1 Matchstick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2"/>
          <a:stretch>
            <a:fillRect/>
          </a:stretch>
        </p:blipFill>
        <p:spPr bwMode="auto">
          <a:xfrm>
            <a:off x="764539" y="1107440"/>
            <a:ext cx="10662921" cy="3870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381000">
              <a:srgbClr val="FFC000">
                <a:alpha val="28000"/>
              </a:srgbClr>
            </a:glow>
          </a:effectLst>
        </p:spPr>
      </p:pic>
      <p:cxnSp>
        <p:nvCxnSpPr>
          <p:cNvPr id="4" name="Straight Arrow Connector 3"/>
          <p:cNvCxnSpPr/>
          <p:nvPr/>
        </p:nvCxnSpPr>
        <p:spPr>
          <a:xfrm flipV="1">
            <a:off x="1198880" y="3002280"/>
            <a:ext cx="6583680" cy="332232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  <a:effectLst>
            <a:glow rad="254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un brain game Can You Fix 5-5 +9 = 6 By Moving 1 Matchstick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62"/>
          <a:stretch>
            <a:fillRect/>
          </a:stretch>
        </p:blipFill>
        <p:spPr bwMode="auto">
          <a:xfrm>
            <a:off x="764539" y="1107440"/>
            <a:ext cx="10662921" cy="3870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381000">
              <a:srgbClr val="FFC000">
                <a:alpha val="28000"/>
              </a:srgbClr>
            </a:glow>
          </a:effectLst>
        </p:spPr>
      </p:pic>
      <p:cxnSp>
        <p:nvCxnSpPr>
          <p:cNvPr id="4" name="Straight Arrow Connector 3"/>
          <p:cNvCxnSpPr/>
          <p:nvPr/>
        </p:nvCxnSpPr>
        <p:spPr>
          <a:xfrm flipV="1">
            <a:off x="1087120" y="4053840"/>
            <a:ext cx="5679440" cy="158496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  <a:effectLst>
            <a:glow rad="254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858000" y="3530600"/>
            <a:ext cx="0" cy="878840"/>
          </a:xfrm>
          <a:prstGeom prst="line">
            <a:avLst/>
          </a:prstGeom>
          <a:ln w="73025">
            <a:solidFill>
              <a:schemeClr val="tx1">
                <a:alpha val="13000"/>
              </a:schemeClr>
            </a:solidFill>
          </a:ln>
          <a:effectLst>
            <a:glow rad="1270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599680" y="2519680"/>
            <a:ext cx="436880" cy="833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tar: 8 Points 4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5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24354" t="12734" r="6875" b="19251"/>
          <a:stretch>
            <a:fillRect/>
          </a:stretch>
        </p:blipFill>
        <p:spPr>
          <a:xfrm>
            <a:off x="-270553" y="172720"/>
            <a:ext cx="12462553" cy="6933115"/>
          </a:xfrm>
          <a:prstGeom prst="rect">
            <a:avLst/>
          </a:prstGeom>
        </p:spPr>
      </p:pic>
      <p:sp>
        <p:nvSpPr>
          <p:cNvPr id="4" name="Star: 8 Points 3"/>
          <p:cNvSpPr/>
          <p:nvPr/>
        </p:nvSpPr>
        <p:spPr>
          <a:xfrm>
            <a:off x="11158779" y="201478"/>
            <a:ext cx="916983" cy="782664"/>
          </a:xfrm>
          <a:prstGeom prst="star8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6</a:t>
            </a:r>
            <a:endParaRPr lang="en-IN" dirty="0">
              <a:solidFill>
                <a:schemeClr val="tx1"/>
              </a:solidFill>
              <a:latin typeface="Algerian" panose="04020705040A02060702" pitchFamily="82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446</Words>
  <Application>WPS Presentation</Application>
  <PresentationFormat>Widescreen</PresentationFormat>
  <Paragraphs>106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56" baseType="lpstr">
      <vt:lpstr>Arial</vt:lpstr>
      <vt:lpstr>SimSun</vt:lpstr>
      <vt:lpstr>Wingdings</vt:lpstr>
      <vt:lpstr>Arial</vt:lpstr>
      <vt:lpstr>Bradley Hand ITC</vt:lpstr>
      <vt:lpstr>Algerian</vt:lpstr>
      <vt:lpstr>Aharoni</vt:lpstr>
      <vt:lpstr>Yu Gothic UI Semibold</vt:lpstr>
      <vt:lpstr>Chiller</vt:lpstr>
      <vt:lpstr>Harrington</vt:lpstr>
      <vt:lpstr>Calibri Light</vt:lpstr>
      <vt:lpstr>Calibri</vt:lpstr>
      <vt:lpstr>Microsoft YaHei</vt:lpstr>
      <vt:lpstr>Arial Unicode MS</vt:lpstr>
      <vt:lpstr>Agency FB</vt:lpstr>
      <vt:lpstr>MS Gothic</vt:lpstr>
      <vt:lpstr>Bodoni MT Poster Compressed</vt:lpstr>
      <vt:lpstr>Blackadder ITC</vt:lpstr>
      <vt:lpstr>Arial Rounded MT Bold</vt:lpstr>
      <vt:lpstr>Garamond</vt:lpstr>
      <vt:lpstr>Office Theme</vt:lpstr>
      <vt:lpstr>Organic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SLIDING GAME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do they move?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athena lobo</dc:creator>
  <cp:lastModifiedBy>Athena</cp:lastModifiedBy>
  <cp:revision>64</cp:revision>
  <dcterms:created xsi:type="dcterms:W3CDTF">2020-11-05T12:06:00Z</dcterms:created>
  <dcterms:modified xsi:type="dcterms:W3CDTF">2020-12-04T03:44:09Z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